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4" d="100"/>
          <a:sy n="84" d="100"/>
        </p:scale>
        <p:origin x="1620" y="-18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F0461-B48E-488C-9C2A-C2C0FAB61DBC}" type="datetimeFigureOut">
              <a:rPr lang="tr-TR" smtClean="0"/>
              <a:t>17.06.2021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AC74-0531-48A4-85DF-17619E6E85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5914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F0461-B48E-488C-9C2A-C2C0FAB61DBC}" type="datetimeFigureOut">
              <a:rPr lang="tr-TR" smtClean="0"/>
              <a:t>17.06.2021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AC74-0531-48A4-85DF-17619E6E85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2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F0461-B48E-488C-9C2A-C2C0FAB61DBC}" type="datetimeFigureOut">
              <a:rPr lang="tr-TR" smtClean="0"/>
              <a:t>17.06.2021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AC74-0531-48A4-85DF-17619E6E85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56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F0461-B48E-488C-9C2A-C2C0FAB61DBC}" type="datetimeFigureOut">
              <a:rPr lang="tr-TR" smtClean="0"/>
              <a:t>17.06.2021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AC74-0531-48A4-85DF-17619E6E85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366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F0461-B48E-488C-9C2A-C2C0FAB61DBC}" type="datetimeFigureOut">
              <a:rPr lang="tr-TR" smtClean="0"/>
              <a:t>17.06.2021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AC74-0531-48A4-85DF-17619E6E85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45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F0461-B48E-488C-9C2A-C2C0FAB61DBC}" type="datetimeFigureOut">
              <a:rPr lang="tr-TR" smtClean="0"/>
              <a:t>17.06.2021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AC74-0531-48A4-85DF-17619E6E85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141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F0461-B48E-488C-9C2A-C2C0FAB61DBC}" type="datetimeFigureOut">
              <a:rPr lang="tr-TR" smtClean="0"/>
              <a:t>17.06.2021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AC74-0531-48A4-85DF-17619E6E85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875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F0461-B48E-488C-9C2A-C2C0FAB61DBC}" type="datetimeFigureOut">
              <a:rPr lang="tr-TR" smtClean="0"/>
              <a:t>17.06.2021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AC74-0531-48A4-85DF-17619E6E85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477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F0461-B48E-488C-9C2A-C2C0FAB61DBC}" type="datetimeFigureOut">
              <a:rPr lang="tr-TR" smtClean="0"/>
              <a:t>17.06.2021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AC74-0531-48A4-85DF-17619E6E85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031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F0461-B48E-488C-9C2A-C2C0FAB61DBC}" type="datetimeFigureOut">
              <a:rPr lang="tr-TR" smtClean="0"/>
              <a:t>17.06.2021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AC74-0531-48A4-85DF-17619E6E85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791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F0461-B48E-488C-9C2A-C2C0FAB61DBC}" type="datetimeFigureOut">
              <a:rPr lang="tr-TR" smtClean="0"/>
              <a:t>17.06.2021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AC74-0531-48A4-85DF-17619E6E85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27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F0461-B48E-488C-9C2A-C2C0FAB61DBC}" type="datetimeFigureOut">
              <a:rPr lang="tr-TR" smtClean="0"/>
              <a:t>17.06.2021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0AC74-0531-48A4-85DF-17619E6E85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9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BE83A633-BBB5-4B89-A59E-67E0FC00C98E}"/>
              </a:ext>
            </a:extLst>
          </p:cNvPr>
          <p:cNvSpPr/>
          <p:nvPr/>
        </p:nvSpPr>
        <p:spPr>
          <a:xfrm>
            <a:off x="95952" y="126941"/>
            <a:ext cx="2247198" cy="2388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HFO SYSTEM</a:t>
            </a:r>
            <a:endParaRPr lang="tr-TR" sz="1400" dirty="0">
              <a:solidFill>
                <a:schemeClr val="bg1"/>
              </a:solidFill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83DA1666-67FC-48DC-8E62-BAA967D75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806" y="571453"/>
            <a:ext cx="2624388" cy="4284556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7BD0F75F-0A60-42E6-9FB0-C3568F68A1B5}"/>
              </a:ext>
            </a:extLst>
          </p:cNvPr>
          <p:cNvSpPr txBox="1"/>
          <p:nvPr/>
        </p:nvSpPr>
        <p:spPr>
          <a:xfrm>
            <a:off x="731520" y="5061702"/>
            <a:ext cx="6046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HFO Isıtıcılı devre – Otomatik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Chamber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HFO Nazal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Kanül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dirty="0"/>
          </a:p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Yetişkin       HFNC Birim Fiyat : 85 $</a:t>
            </a:r>
          </a:p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Yenidoğan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HFNC Birim Fiyat : 85 $</a:t>
            </a:r>
          </a:p>
          <a:p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Birim fiyatlara KDV dahil değildir.</a:t>
            </a:r>
          </a:p>
        </p:txBody>
      </p:sp>
    </p:spTree>
    <p:extLst>
      <p:ext uri="{BB962C8B-B14F-4D97-AF65-F5344CB8AC3E}">
        <p14:creationId xmlns:p14="http://schemas.microsoft.com/office/powerpoint/2010/main" val="3059024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32</Words>
  <Application>Microsoft Office PowerPoint</Application>
  <PresentationFormat>Geniş ekran</PresentationFormat>
  <Paragraphs>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CPAP MASKELERİ</dc:title>
  <dc:creator>Kübra POLAT</dc:creator>
  <cp:lastModifiedBy>Kübra POLAT</cp:lastModifiedBy>
  <cp:revision>10</cp:revision>
  <dcterms:created xsi:type="dcterms:W3CDTF">2021-06-17T10:09:40Z</dcterms:created>
  <dcterms:modified xsi:type="dcterms:W3CDTF">2021-06-17T13:14:40Z</dcterms:modified>
</cp:coreProperties>
</file>